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90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7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00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329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32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589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56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46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33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98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88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66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40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63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1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3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01CB8-BCD2-4BD8-A6EA-6A09F38FC36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957B28-68A5-4824-ADA6-6706D23EEA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7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0ACF19-F71E-45A2-B7D8-5FBDEABB83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37944"/>
            <a:ext cx="7766936" cy="1664252"/>
          </a:xfrm>
        </p:spPr>
        <p:txBody>
          <a:bodyPr/>
          <a:lstStyle/>
          <a:p>
            <a:r>
              <a:rPr lang="en-US" dirty="0"/>
              <a:t>Higher education in Spain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13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8C8B9B-E1F8-41F3-A297-FD6BB200D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292" y="816638"/>
            <a:ext cx="4665948" cy="5483578"/>
          </a:xfrm>
        </p:spPr>
        <p:txBody>
          <a:bodyPr>
            <a:normAutofit fontScale="90000"/>
          </a:bodyPr>
          <a:lstStyle/>
          <a:p>
            <a:r>
              <a:rPr lang="en-US" dirty="0"/>
              <a:t>Higher education in Spain is provided by 76 universities in the country, most of which are funded by the state. Twenty-four of these universities are private, seven of which are affiliated with the Catholic Church.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A9554269-B715-4891-8516-156C7D1D1B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234" y="2585183"/>
            <a:ext cx="4675780" cy="2087401"/>
          </a:xfrm>
        </p:spPr>
      </p:pic>
    </p:spTree>
    <p:extLst>
      <p:ext uri="{BB962C8B-B14F-4D97-AF65-F5344CB8AC3E}">
        <p14:creationId xmlns:p14="http://schemas.microsoft.com/office/powerpoint/2010/main" val="125635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25F16F-52D4-4550-BDD4-BC862A4E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092530" cy="5343144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university system, you can get a diploma confirming the existence of higher education. The learning process is based on three stages: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Grado (bachelor's degree). Training takes from three to four years, depending on the chosen specialty;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Master's degree. Continuation of education after obtaining a degree, takes from one to two years;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Doctoral. It is an analogue of postgraduate studies in Ukraine, the duration of study is from three to six years. You can take this course after a master's degree, and in some cases - immediately after the bachelor's degree.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FE01DD20-A04B-4AF7-9C17-6B8B55667D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24691"/>
            <a:ext cx="4550886" cy="2888683"/>
          </a:xfrm>
        </p:spPr>
      </p:pic>
    </p:spTree>
    <p:extLst>
      <p:ext uri="{BB962C8B-B14F-4D97-AF65-F5344CB8AC3E}">
        <p14:creationId xmlns:p14="http://schemas.microsoft.com/office/powerpoint/2010/main" val="422810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2EE07C-CED4-4BA3-9B36-3815FFFCB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418666" cy="5251704"/>
          </a:xfrm>
        </p:spPr>
        <p:txBody>
          <a:bodyPr>
            <a:normAutofit/>
          </a:bodyPr>
          <a:lstStyle/>
          <a:p>
            <a:r>
              <a:rPr lang="en-US" sz="2800" dirty="0"/>
              <a:t>Higher education in Spain is paid. The amount of payment varies from 2,500 to 5,000 euros (in public institutions), and in private prices much higher - from 3,000 to 20,000 euros per year. In Spain, there is a flexible system of scholarships, exchanges and grants that allows students to pay in full or go on an exchange program to a foreign university.</a:t>
            </a:r>
            <a:endParaRPr lang="ru-RU" sz="2800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27AE4CF7-4943-4E38-AE03-D00278322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407" y="2286000"/>
            <a:ext cx="3412860" cy="2556351"/>
          </a:xfrm>
        </p:spPr>
      </p:pic>
    </p:spTree>
    <p:extLst>
      <p:ext uri="{BB962C8B-B14F-4D97-AF65-F5344CB8AC3E}">
        <p14:creationId xmlns:p14="http://schemas.microsoft.com/office/powerpoint/2010/main" val="177861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4B9D49-F576-498A-BC81-D0E600C91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81940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The main advantages of studying at Spanish universities for Ukrainians are the following: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quality of education and professionalism of teachers;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material base of universities;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a European diploma recognized by all EU countries and many countries around the world; relatively low cost of education (1-3 thousand euros per year of study at public universities);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2FCD9283-5002-46C9-9D7E-99C4005562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280" y="3801269"/>
            <a:ext cx="5426424" cy="2713212"/>
          </a:xfrm>
        </p:spPr>
      </p:pic>
    </p:spTree>
    <p:extLst>
      <p:ext uri="{BB962C8B-B14F-4D97-AF65-F5344CB8AC3E}">
        <p14:creationId xmlns:p14="http://schemas.microsoft.com/office/powerpoint/2010/main" val="13377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18DFFD-1E55-47FD-BA53-6C07DE65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17464"/>
          </a:xfrm>
        </p:spPr>
        <p:txBody>
          <a:bodyPr>
            <a:normAutofit fontScale="90000"/>
          </a:bodyPr>
          <a:lstStyle/>
          <a:p>
            <a:r>
              <a:rPr lang="uk-UA" dirty="0"/>
              <a:t>- </a:t>
            </a:r>
            <a:r>
              <a:rPr lang="en-US" dirty="0"/>
              <a:t>opportunity to learn one of the most common, most popular and most melodic languages in the world;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- </a:t>
            </a:r>
            <a:r>
              <a:rPr lang="en-US" dirty="0"/>
              <a:t>opportunity to travel to European countries during the study period;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-</a:t>
            </a:r>
            <a:r>
              <a:rPr lang="en-US" dirty="0"/>
              <a:t> opportunity for foreign students to work while studying (not more than 20 hours a week); 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- </a:t>
            </a:r>
            <a:r>
              <a:rPr lang="en-US" dirty="0"/>
              <a:t>high chances of finding a good job in one of the Spanish or European companies after graduation.</a:t>
            </a:r>
            <a:r>
              <a:rPr lang="ru-RU" dirty="0"/>
              <a:t/>
            </a:r>
            <a:br>
              <a:rPr lang="ru-RU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48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E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172</Words>
  <Application>Microsoft Office PowerPoint</Application>
  <PresentationFormat>Произвольный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Higher education in Spain</vt:lpstr>
      <vt:lpstr>Higher education in Spain is provided by 76 universities in the country, most of which are funded by the state. Twenty-four of these universities are private, seven of which are affiliated with the Catholic Church.</vt:lpstr>
      <vt:lpstr>Within the university system, you can get a diploma confirming the existence of higher education. The learning process is based on three stages: • Grado (bachelor's degree). Training takes from three to four years, depending on the chosen specialty; • Master's degree. Continuation of education after obtaining a degree, takes from one to two years; • Doctoral. It is an analogue of postgraduate studies in Ukraine, the duration of study is from three to six years. You can take this course after a master's degree, and in some cases - immediately after the bachelor's degree.</vt:lpstr>
      <vt:lpstr>Higher education in Spain is paid. The amount of payment varies from 2,500 to 5,000 euros (in public institutions), and in private prices much higher - from 3,000 to 20,000 euros per year. In Spain, there is a flexible system of scholarships, exchanges and grants that allows students to pay in full or go on an exchange program to a foreign university.</vt:lpstr>
      <vt:lpstr>The main advantages of studying at Spanish universities for Ukrainians are the following: - high quality of education and professionalism of teachers; - good material base of universities; - obtaining a European diploma recognized by all EU countries and many countries around the world; relatively low cost of education (1-3 thousand euros per year of study at public universities); </vt:lpstr>
      <vt:lpstr>- opportunity to learn one of the most common, most popular and most melodic languages in the world; - opportunity to travel to European countries during the study period; - opportunity for foreign students to work while studying (not more than 20 hours a week);  - high chances of finding a good job in one of the Spanish or European companies after graduation.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education in Spain</dc:title>
  <dc:creator>Hacker</dc:creator>
  <cp:lastModifiedBy>Admin</cp:lastModifiedBy>
  <cp:revision>5</cp:revision>
  <dcterms:created xsi:type="dcterms:W3CDTF">2020-05-12T14:23:26Z</dcterms:created>
  <dcterms:modified xsi:type="dcterms:W3CDTF">2020-05-14T18:45:11Z</dcterms:modified>
</cp:coreProperties>
</file>